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920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704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83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1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8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83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64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58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85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22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5E1885A-B168-C748-2B37-72319766E7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C26A7-11DF-42FE-8AA9-D2FA5FAE2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219" y="795509"/>
            <a:ext cx="3507023" cy="3011340"/>
          </a:xfrm>
        </p:spPr>
        <p:txBody>
          <a:bodyPr>
            <a:normAutofit/>
          </a:bodyPr>
          <a:lstStyle/>
          <a:p>
            <a:r>
              <a:rPr lang="en-US" sz="5000" dirty="0"/>
              <a:t>Inventory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F033C-EF90-48C9-872F-AE4B6526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219" y="3898924"/>
            <a:ext cx="3507023" cy="196038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Coder: Santonu Ghosh</a:t>
            </a:r>
          </a:p>
          <a:p>
            <a:r>
              <a:rPr lang="en-US" dirty="0"/>
              <a:t>I am coding an app that can monitor and update the product inventory of any retail store in real time. 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E9ADF75-5F35-4ED5-BCC5-F91FC616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6218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784DB-3A92-422A-91C1-77AAC1CEC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99" y="168089"/>
            <a:ext cx="6645834" cy="277681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CBA1296-F5B3-4ECD-BFF0-6C366B662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99" y="3112994"/>
            <a:ext cx="6645835" cy="35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B796-2457-3A09-3A20-6ACEC35C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A38AD-06DA-5B18-31ED-E5CC72144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grocery stores with low monthly budget</a:t>
            </a:r>
          </a:p>
          <a:p>
            <a:r>
              <a:rPr lang="en-US" dirty="0"/>
              <a:t>Small businesses </a:t>
            </a:r>
          </a:p>
          <a:p>
            <a:r>
              <a:rPr lang="en-US" dirty="0"/>
              <a:t>Theft control.</a:t>
            </a:r>
          </a:p>
        </p:txBody>
      </p:sp>
    </p:spTree>
    <p:extLst>
      <p:ext uri="{BB962C8B-B14F-4D97-AF65-F5344CB8AC3E}">
        <p14:creationId xmlns:p14="http://schemas.microsoft.com/office/powerpoint/2010/main" val="213827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5D6E-2258-3AD4-EE35-59BEF5B6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C5867-D93B-3127-0B36-7BC3FE47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Recoding new items</a:t>
            </a:r>
          </a:p>
          <a:p>
            <a:r>
              <a:rPr lang="en-US" dirty="0"/>
              <a:t>Total numbers of items sold</a:t>
            </a:r>
          </a:p>
          <a:p>
            <a:r>
              <a:rPr lang="en-US" dirty="0"/>
              <a:t>Deducting sold items</a:t>
            </a:r>
          </a:p>
          <a:p>
            <a:r>
              <a:rPr lang="en-US" dirty="0"/>
              <a:t>Actual vs. Ideal inventory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2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5542-5E24-6696-AFE3-3340E380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7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68434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64</Words>
  <Application>Microsoft Office PowerPoint</Application>
  <PresentationFormat>Widescreen</PresentationFormat>
  <Paragraphs>13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Avenir Next LT Pro</vt:lpstr>
      <vt:lpstr>Calibri</vt:lpstr>
      <vt:lpstr>Tw Cen MT</vt:lpstr>
      <vt:lpstr>ShapesVTI</vt:lpstr>
      <vt:lpstr>Inventory Management System</vt:lpstr>
      <vt:lpstr>Importance of the app</vt:lpstr>
      <vt:lpstr>Key features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</dc:title>
  <dc:creator>Santonu Ghosh</dc:creator>
  <cp:lastModifiedBy>Santonu Ghosh</cp:lastModifiedBy>
  <cp:revision>2</cp:revision>
  <dcterms:created xsi:type="dcterms:W3CDTF">2022-04-27T02:14:44Z</dcterms:created>
  <dcterms:modified xsi:type="dcterms:W3CDTF">2022-05-09T13:14:13Z</dcterms:modified>
</cp:coreProperties>
</file>